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8" autoAdjust="0"/>
    <p:restoredTop sz="94614" autoAdjust="0"/>
  </p:normalViewPr>
  <p:slideViewPr>
    <p:cSldViewPr>
      <p:cViewPr varScale="1">
        <p:scale>
          <a:sx n="81" d="100"/>
          <a:sy n="81" d="100"/>
        </p:scale>
        <p:origin x="-1056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media/media2.wav>
</file>

<file path=ppt/media/media3.avi>
</file>

<file path=ppt/media/media4.wav>
</file>

<file path=ppt/media/media5.avi>
</file>

<file path=ppt/media/media6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6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8435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786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5435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838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02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18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3016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348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979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34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23BCB-5F65-4E30-B207-F49D0EE7CB4D}" type="datetimeFigureOut">
              <a:rPr lang="zh-TW" altLang="en-US" smtClean="0"/>
              <a:t>2013/12/23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4960B-CDAA-494F-8B6C-DA58C56C64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57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7" Type="http://schemas.openxmlformats.org/officeDocument/2006/relationships/image" Target="../media/image2.png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av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6.wav"/><Relationship Id="rId7" Type="http://schemas.openxmlformats.org/officeDocument/2006/relationships/image" Target="../media/image5.png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data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  <p:pic>
        <p:nvPicPr>
          <p:cNvPr id="13" name="音訊 1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32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32"/>
    </mc:Choice>
    <mc:Fallback>
      <p:transition spd="slow" advTm="26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65" objId="4"/>
        <p14:pauseEvt time="26384" objId="4"/>
        <p14:stopEvt time="26532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data2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  <p:pic>
        <p:nvPicPr>
          <p:cNvPr id="10" name="音訊 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91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16"/>
    </mc:Choice>
    <mc:Fallback>
      <p:transition spd="slow" advTm="15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63" objId="4"/>
        <p14:pauseEvt time="15772" objId="4"/>
        <p14:stopEvt time="15916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data4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  <p:pic>
        <p:nvPicPr>
          <p:cNvPr id="8" name="音訊 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38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84"/>
    </mc:Choice>
    <mc:Fallback>
      <p:transition spd="slow" advTm="17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84" objId="4"/>
        <p14:pauseEvt time="16866" objId="4"/>
        <p14:stopEvt time="17084" objId="4"/>
      </p14:showEvtLst>
    </p:ext>
  </p:extLs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0</Words>
  <Application>Microsoft Office PowerPoint</Application>
  <PresentationFormat>如螢幕大小 (4:3)</PresentationFormat>
  <Paragraphs>0</Paragraphs>
  <Slides>3</Slides>
  <Notes>0</Notes>
  <HiddenSlides>0</HiddenSlides>
  <MMClips>6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Huang</dc:creator>
  <cp:lastModifiedBy>Huang</cp:lastModifiedBy>
  <cp:revision>6</cp:revision>
  <dcterms:created xsi:type="dcterms:W3CDTF">2013-12-23T08:52:47Z</dcterms:created>
  <dcterms:modified xsi:type="dcterms:W3CDTF">2013-12-23T10:34:10Z</dcterms:modified>
</cp:coreProperties>
</file>

<file path=docProps/thumbnail.jpeg>
</file>